
<file path=[Content_Types].xml><?xml version="1.0" encoding="utf-8"?>
<Types xmlns="http://schemas.openxmlformats.org/package/2006/content-types">
  <Default Extension="jpeg" ContentType="image/jpeg"/>
  <Default Extension="webp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71" r:id="rId5"/>
    <p:sldId id="274" r:id="rId6"/>
    <p:sldId id="276" r:id="rId7"/>
    <p:sldId id="258" r:id="rId8"/>
    <p:sldId id="259" r:id="rId9"/>
    <p:sldId id="277" r:id="rId10"/>
    <p:sldId id="272" r:id="rId11"/>
    <p:sldId id="278" r:id="rId12"/>
    <p:sldId id="260" r:id="rId13"/>
    <p:sldId id="279" r:id="rId14"/>
    <p:sldId id="273" r:id="rId15"/>
    <p:sldId id="280" r:id="rId16"/>
    <p:sldId id="261" r:id="rId17"/>
    <p:sldId id="281" r:id="rId18"/>
    <p:sldId id="263" r:id="rId19"/>
    <p:sldId id="282" r:id="rId20"/>
    <p:sldId id="283" r:id="rId21"/>
    <p:sldId id="264" r:id="rId22"/>
    <p:sldId id="270" r:id="rId23"/>
    <p:sldId id="269" r:id="rId24"/>
    <p:sldId id="267" r:id="rId25"/>
    <p:sldId id="268" r:id="rId26"/>
    <p:sldId id="26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1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74E21B-FFC6-45AC-B15B-67BF93DCA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585DAF3-EA25-46D5-A308-843E7A4D4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A76EDF-1A93-41E6-A46A-09D57013C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8F2F-F279-4C45-AF19-E93F0E2D6C08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7543C75-8678-454D-AC5A-4847D1B61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DA9959C-AF0D-438D-BF1E-F6807811C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487EC-1D37-466E-B628-131E75E195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879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132B0B-DC91-47CC-B239-3A08914D5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947D93D-E2AC-4F8D-A87E-7E9DAAD439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7C86A78-166B-4B9F-810E-7D0311496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8F2F-F279-4C45-AF19-E93F0E2D6C08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B5E0C08-5E20-4546-9437-F217D7CAD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C82F94A-FBCF-4618-9E6E-4A2976AFD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487EC-1D37-466E-B628-131E75E195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871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4D5DF38-B20A-4A7B-8C07-30DC6C01C5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BA7EE05-5BEA-49BB-BFE8-60C7243B63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35DC9DC-3DFC-4802-84FE-4A9FB64FF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8F2F-F279-4C45-AF19-E93F0E2D6C08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F2ADCC-171B-43D1-8612-792DF853F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7FA3CEA-AFEF-4C09-A1C1-E5E3CF65E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487EC-1D37-466E-B628-131E75E195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92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F71E0B-1620-4078-ADB2-590FB9217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315FD26-8214-4406-A802-9FC08784E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3815D11-2367-458B-8FC1-EB585A12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8F2F-F279-4C45-AF19-E93F0E2D6C08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EA4DFE-6818-4EE2-9971-2538B5418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9D0B94B-DDC5-429E-B626-1088B7807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487EC-1D37-466E-B628-131E75E195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100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B11100-CED1-425B-AB5F-9507A3411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096BE4C-E1B8-479B-A382-8BAD97C7E4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08BB679-D27F-4FD9-8B0D-09D122F38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8F2F-F279-4C45-AF19-E93F0E2D6C08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72B359F-17AF-4599-9BED-8B6AE2328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C514A2C-2F38-4118-BA20-B3727E37C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487EC-1D37-466E-B628-131E75E195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786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0E0011-2574-431E-A2B2-8FB616C13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CDE5F5-1131-4BA9-A725-EB3F79C94A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E0F095B-A533-4244-B414-30990A8E02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675AF8D-A1B7-44AA-B918-42C38B62B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8F2F-F279-4C45-AF19-E93F0E2D6C08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8982D9A-928E-4F79-9EEC-377601B6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049B32E-BBFD-4588-96CC-103C451B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487EC-1D37-466E-B628-131E75E195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755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3F4FCE-8AEA-4ABE-A86D-5EBC56FA7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4BDDFD1-BA73-429A-B790-1923FC8C2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F1E4F01-C696-4850-97DE-7AFCF2A7A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B036237-8F53-4387-AA9B-19DF304AF9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A2D5035-7F35-4AE1-8321-DCCC41B801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B4CEA08-0B91-42C0-AEE0-AAAB9F174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8F2F-F279-4C45-AF19-E93F0E2D6C08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AC8F5C1-7E63-44C0-B81A-D09424057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A126B47-9773-4F75-975F-EC1EBF9D0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487EC-1D37-466E-B628-131E75E195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979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A792EA-1736-45E3-90B2-9BFF456D7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7F606DC-230A-463E-8BC4-644986DD2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8F2F-F279-4C45-AF19-E93F0E2D6C08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E9A9117-3F21-46BB-9F97-E3724C777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F0E416D-5609-4854-904B-2AEB29B58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487EC-1D37-466E-B628-131E75E195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77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7494260-1719-4078-9BAB-591C54394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8F2F-F279-4C45-AF19-E93F0E2D6C08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D713E30-CEE1-4132-8A4E-35FCC1396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832A56E-F91A-452A-AB42-538379B79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487EC-1D37-466E-B628-131E75E195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866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AFA316-B0BE-4931-A384-324FDC60F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4FCE087-CEDB-417E-87C1-C7E209233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0B1E132-CA03-4FCA-B665-C4E5B144F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087BB35-0E93-4426-9148-BE341A7B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8F2F-F279-4C45-AF19-E93F0E2D6C08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117CA44-B8E6-44C5-98BF-AC39C2C6D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6011315-9696-490D-BCFC-819CCCFE3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487EC-1D37-466E-B628-131E75E195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102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F03645-9AB9-4E37-AA94-81BB3F817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E89C3C4-A33A-4EB8-8BA5-6B85AEB6C4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0453597-844F-4E1E-8898-1321403898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0442B0E-782C-437E-B15A-739445AA0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18F2F-F279-4C45-AF19-E93F0E2D6C08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3476959-D0FA-423F-A560-7087C9FCE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FD47A8C-EC4C-434B-89F5-836BCD4D0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487EC-1D37-466E-B628-131E75E195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452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0435A67-B8F8-451F-8316-3ED769DEA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433BF4-ADE3-484C-B01D-958C9A3A0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3D1A831-AF23-43E5-A147-E2765F0FCA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18F2F-F279-4C45-AF19-E93F0E2D6C08}" type="datetimeFigureOut">
              <a:rPr lang="en-GB" smtClean="0"/>
              <a:t>04/09/2020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F1BD411-1185-479A-8039-5DA75044D6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9DDCE8-6ED6-4E24-836D-76A47E88E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487EC-1D37-466E-B628-131E75E195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96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webp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webp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webp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webp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880613-B5B5-4E20-89DB-C008A03551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575" y="349631"/>
            <a:ext cx="9144000" cy="1273107"/>
          </a:xfrm>
        </p:spPr>
        <p:txBody>
          <a:bodyPr>
            <a:noAutofit/>
          </a:bodyPr>
          <a:lstStyle/>
          <a:p>
            <a:r>
              <a:rPr lang="en-GB" sz="5400" u="sng" dirty="0">
                <a:solidFill>
                  <a:srgbClr val="FF0000"/>
                </a:solidFill>
              </a:rPr>
              <a:t>DOMESTIC RESOURCE MANAGEMENT IN MARRIAGE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824" y="349631"/>
            <a:ext cx="1764406" cy="108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71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5910" y="381829"/>
            <a:ext cx="11861442" cy="6564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arenR" startAt="3"/>
            </a:pPr>
            <a:r>
              <a:rPr lang="en-GB" sz="6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humans to be managed are the father/ mother and children as the Lord blesses the union; while the economic resources will include all monies and financial inflow into the family.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946" y="79175"/>
            <a:ext cx="1764406" cy="60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2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496" y="420545"/>
            <a:ext cx="11839977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lvl="0" indent="-13716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arenR" startAt="4"/>
            </a:pPr>
            <a:r>
              <a:rPr lang="en-GB" sz="8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man is the head of the head of the home and the primary provider and home manager.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946" y="79175"/>
            <a:ext cx="1764406" cy="60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87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ED1A31B-C2AA-4EBD-A007-47DA071DE998}"/>
              </a:ext>
            </a:extLst>
          </p:cNvPr>
          <p:cNvSpPr/>
          <p:nvPr/>
        </p:nvSpPr>
        <p:spPr>
          <a:xfrm>
            <a:off x="0" y="330660"/>
            <a:ext cx="12192000" cy="662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lvl="0" indent="-11430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arenR" startAt="5"/>
            </a:pPr>
            <a:r>
              <a:rPr lang="en-GB" sz="8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GB" sz="8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wife is the better home manager and the husband should be humble enough to accept this </a:t>
            </a:r>
            <a:r>
              <a:rPr lang="en-GB" sz="8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fact.</a:t>
            </a:r>
            <a:endParaRPr lang="en-GB" sz="8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946" y="79175"/>
            <a:ext cx="1764406" cy="60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43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5910" y="472060"/>
            <a:ext cx="11668259" cy="7925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lvl="0" indent="-11430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arenR" startAt="6"/>
            </a:pPr>
            <a:r>
              <a:rPr lang="en-GB" sz="9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man must treat the wife as the queen that she is in order to get the best out of her.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946" y="79175"/>
            <a:ext cx="1764406" cy="60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2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0918"/>
            <a:ext cx="12011696" cy="662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0" indent="-9144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arenR" startAt="7"/>
            </a:pPr>
            <a:r>
              <a:rPr lang="en-GB" sz="8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GB" sz="8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 should acknowledge that she is your super helper, chief adviser, co-provider and co- parent.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946" y="79175"/>
            <a:ext cx="1764406" cy="60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11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7882" y="330242"/>
            <a:ext cx="11230378" cy="5976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0" indent="-9144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arenR" startAt="8"/>
            </a:pPr>
            <a:r>
              <a:rPr lang="en-GB" sz="6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Domestic resource management should always be the result of joint deliberation / discussion; it should not be the product of the ‘Sole Administrator’ (the man)</a:t>
            </a:r>
            <a:endParaRPr lang="en-GB" sz="6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946" y="79175"/>
            <a:ext cx="1764406" cy="60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23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3F6C8DD-B18B-440F-BE68-8EAFC834306A}"/>
              </a:ext>
            </a:extLst>
          </p:cNvPr>
          <p:cNvSpPr/>
          <p:nvPr/>
        </p:nvSpPr>
        <p:spPr>
          <a:xfrm>
            <a:off x="115910" y="330475"/>
            <a:ext cx="11925836" cy="7132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800"/>
              </a:spcAft>
            </a:pPr>
            <a:r>
              <a:rPr lang="en-GB" sz="4400" b="1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PRACTICAL CONSIDERATIONS</a:t>
            </a:r>
          </a:p>
          <a:p>
            <a:pPr marL="742950" lvl="0" indent="-74295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en-GB" sz="6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GB" sz="6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couple must decide on the type of bank account they want to run- Is it JOINT OR SEPARATE ACCOUNT, but joint in spending? </a:t>
            </a:r>
          </a:p>
          <a:p>
            <a:pPr marL="742950" indent="-742950">
              <a:buFont typeface="+mj-lt"/>
              <a:buAutoNum type="arabicParenR"/>
            </a:pPr>
            <a:endParaRPr lang="en-GB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766" y="79175"/>
            <a:ext cx="1532586" cy="96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08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9094" y="522324"/>
            <a:ext cx="1110158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buFont typeface="+mj-lt"/>
              <a:buAutoNum type="arabicParenR" startAt="2"/>
            </a:pPr>
            <a:r>
              <a:rPr lang="en-GB" sz="6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PRIORITIZATION OF EXPENSES IS KEY-this will include the following: Tithes &amp; Offerings, Travels &amp; visits, Hosting of guests, Financial assistance / relations, Further Training / Self -development, Children Education, There is therefore the need for budgeting and planning.</a:t>
            </a:r>
            <a:endParaRPr lang="en-GB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946" y="79175"/>
            <a:ext cx="1764406" cy="60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97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B0AAD5E-D590-42FF-B431-0FDD05441A4B}"/>
              </a:ext>
            </a:extLst>
          </p:cNvPr>
          <p:cNvSpPr/>
          <p:nvPr/>
        </p:nvSpPr>
        <p:spPr>
          <a:xfrm>
            <a:off x="218941" y="0"/>
            <a:ext cx="11874321" cy="5967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0" indent="-9144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arenR" startAt="3"/>
            </a:pPr>
            <a:r>
              <a:rPr lang="en-GB" sz="7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needs can be deferred and some others can be brought forward depending on the exigencies of the moment</a:t>
            </a:r>
            <a:r>
              <a:rPr lang="en-GB" sz="7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7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445" y="5718220"/>
            <a:ext cx="1429555" cy="108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1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4852" y="523645"/>
            <a:ext cx="11307650" cy="6415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lvl="0" indent="-13716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arenR" startAt="4"/>
            </a:pPr>
            <a:r>
              <a:rPr lang="en-GB" sz="9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jobs in the home are strictly masculine- e.g. lifting of weights</a:t>
            </a:r>
            <a:r>
              <a:rPr lang="en-GB" sz="9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9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946" y="79175"/>
            <a:ext cx="1764406" cy="60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36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A09A73-9A8A-4972-AE85-74182A3C6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>
                <a:solidFill>
                  <a:srgbClr val="FF0000"/>
                </a:solidFill>
              </a:rPr>
              <a:t>Background Scriptures</a:t>
            </a:r>
            <a:br>
              <a:rPr lang="en-GB" b="1" u="sng" dirty="0">
                <a:solidFill>
                  <a:srgbClr val="FF0000"/>
                </a:solidFill>
              </a:rPr>
            </a:br>
            <a:r>
              <a:rPr lang="en-GB" b="1" u="sng" dirty="0">
                <a:solidFill>
                  <a:srgbClr val="FF0000"/>
                </a:solidFill>
              </a:rPr>
              <a:t>Proverbs 24: 3&amp; 4; 31:10ff; 1Tim.5:8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D82392-49F7-40D5-BE36-9195234EC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713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b="1" u="sng" dirty="0" smtClean="0">
                <a:solidFill>
                  <a:srgbClr val="FF0000"/>
                </a:solidFill>
              </a:rPr>
              <a:t>INTRODUCTION</a:t>
            </a:r>
          </a:p>
          <a:p>
            <a:r>
              <a:rPr lang="en-GB" sz="5400" dirty="0" smtClean="0"/>
              <a:t>Domestic </a:t>
            </a:r>
            <a:r>
              <a:rPr lang="en-GB" sz="5400" dirty="0"/>
              <a:t>resource management as it applies to families, is the process /processes through which families raise their funds and spend same to provide for the </a:t>
            </a:r>
            <a:r>
              <a:rPr lang="en-GB" sz="5400" dirty="0" smtClean="0"/>
              <a:t>family.</a:t>
            </a:r>
            <a:endParaRPr lang="en-GB" sz="5400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824" y="349631"/>
            <a:ext cx="1764406" cy="108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0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789" y="381829"/>
            <a:ext cx="11951594" cy="5624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lvl="0" indent="-13716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arenR" startAt="5"/>
            </a:pPr>
            <a:r>
              <a:rPr lang="en-GB" sz="8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Nothing stops the man from giving a helping hand in the kitchen and laundry activities</a:t>
            </a:r>
            <a:r>
              <a:rPr lang="en-GB" sz="8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946" y="79175"/>
            <a:ext cx="1764406" cy="60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32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16C1286-571D-406E-9E6A-F94424BE487A}"/>
              </a:ext>
            </a:extLst>
          </p:cNvPr>
          <p:cNvSpPr/>
          <p:nvPr/>
        </p:nvSpPr>
        <p:spPr>
          <a:xfrm>
            <a:off x="0" y="198880"/>
            <a:ext cx="11794435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algn="ctr">
              <a:lnSpc>
                <a:spcPct val="107000"/>
              </a:lnSpc>
              <a:spcAft>
                <a:spcPts val="800"/>
              </a:spcAft>
            </a:pPr>
            <a:r>
              <a:rPr lang="en-GB" sz="5400" b="1" i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Child Raising</a:t>
            </a:r>
          </a:p>
          <a:p>
            <a:pPr marL="685800" algn="just">
              <a:lnSpc>
                <a:spcPct val="107000"/>
              </a:lnSpc>
              <a:spcAft>
                <a:spcPts val="800"/>
              </a:spcAft>
            </a:pPr>
            <a:r>
              <a:rPr lang="en-GB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Read Genesis 18:19 and Proverbs 22:6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lphaUcParenR"/>
            </a:pPr>
            <a:r>
              <a:rPr lang="en-GB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emphasis is training the child, including training in righteousness, justice (keeping the way of the Lord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lphaUcParenR"/>
            </a:pPr>
            <a:r>
              <a:rPr lang="en-GB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Character and moral training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lphaUcParenR"/>
            </a:pPr>
            <a:r>
              <a:rPr lang="en-GB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Training on how to relate to other people- elders, juniors, siblings, etc</a:t>
            </a:r>
            <a:endParaRPr lang="en-GB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946" y="79175"/>
            <a:ext cx="1764406" cy="60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5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3B555E7-5741-4F17-AA61-EFD97AF799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1" y="-2527380"/>
            <a:ext cx="12510455" cy="92887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188" y="-165524"/>
            <a:ext cx="1764406" cy="117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42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19657A6-A1DA-49B9-9839-102FF2796D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6" y="0"/>
            <a:ext cx="1187432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340" y="0"/>
            <a:ext cx="1764406" cy="106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15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A07A391-547C-4481-88E6-B0BBA6E4F4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4" y="0"/>
            <a:ext cx="11822806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340" y="0"/>
            <a:ext cx="1764406" cy="106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30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C171B03-8F32-4CF4-BCA2-F5CBFF234E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14" y="0"/>
            <a:ext cx="11281893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340" y="0"/>
            <a:ext cx="1764406" cy="106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66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D0F4000-F935-451B-AB19-065150CD2F4B}"/>
              </a:ext>
            </a:extLst>
          </p:cNvPr>
          <p:cNvSpPr/>
          <p:nvPr/>
        </p:nvSpPr>
        <p:spPr>
          <a:xfrm>
            <a:off x="90152" y="176000"/>
            <a:ext cx="11977352" cy="6681999"/>
          </a:xfrm>
          <a:prstGeom prst="rect">
            <a:avLst/>
          </a:prstGeom>
        </p:spPr>
        <p:txBody>
          <a:bodyPr>
            <a:noAutofit/>
          </a:bodyPr>
          <a:lstStyle/>
          <a:p>
            <a:pPr marL="685800" algn="ctr">
              <a:lnSpc>
                <a:spcPct val="107000"/>
              </a:lnSpc>
              <a:spcAft>
                <a:spcPts val="800"/>
              </a:spcAft>
            </a:pPr>
            <a:r>
              <a:rPr lang="en-GB" sz="4000" b="1" i="1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</a:t>
            </a:r>
          </a:p>
          <a:p>
            <a:pPr marL="685800">
              <a:lnSpc>
                <a:spcPct val="107000"/>
              </a:lnSpc>
              <a:spcAft>
                <a:spcPts val="800"/>
              </a:spcAft>
            </a:pPr>
            <a:r>
              <a:rPr lang="en-GB" sz="6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GB" sz="6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 where domestic resource management has been lovingly practiced will witness the following</a:t>
            </a:r>
            <a:r>
              <a:rPr lang="en-GB" sz="6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GB" sz="6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1)Contentment 2) Love 3) Peace 4)Harmony/Unity 5) Heaven on Earth  </a:t>
            </a:r>
            <a:endParaRPr lang="en-GB" sz="6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algn="just">
              <a:lnSpc>
                <a:spcPct val="107000"/>
              </a:lnSpc>
              <a:spcAft>
                <a:spcPts val="800"/>
              </a:spcAft>
            </a:pPr>
            <a:endParaRPr lang="en-GB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340" y="0"/>
            <a:ext cx="1764406" cy="106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48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910" y="180304"/>
            <a:ext cx="11237890" cy="6677696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algn="just"/>
            <a:r>
              <a:rPr lang="en-GB" sz="7200" dirty="0"/>
              <a:t>There are 3 fundamental concepts in resource management: values, goals and decision-making. These concepts serve as motivators;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703" y="90152"/>
            <a:ext cx="1764406" cy="81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86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941" y="141668"/>
            <a:ext cx="11134859" cy="645231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GB" sz="8800" dirty="0"/>
              <a:t>Values determine goals</a:t>
            </a:r>
          </a:p>
          <a:p>
            <a:pPr algn="just">
              <a:lnSpc>
                <a:spcPct val="150000"/>
              </a:lnSpc>
            </a:pPr>
            <a:r>
              <a:rPr lang="en-GB" sz="8800" dirty="0"/>
              <a:t>Goals can be implicit or explicit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700" y="0"/>
            <a:ext cx="1764406" cy="108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1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9630"/>
            <a:ext cx="11977352" cy="6468370"/>
          </a:xfrm>
        </p:spPr>
        <p:txBody>
          <a:bodyPr>
            <a:normAutofit/>
          </a:bodyPr>
          <a:lstStyle/>
          <a:p>
            <a:pPr algn="just"/>
            <a:endParaRPr lang="en-GB" sz="100" dirty="0" smtClean="0"/>
          </a:p>
          <a:p>
            <a:pPr algn="just"/>
            <a:r>
              <a:rPr lang="en-GB" sz="7200" dirty="0" smtClean="0"/>
              <a:t>Decisions </a:t>
            </a:r>
            <a:r>
              <a:rPr lang="en-GB" sz="7200" dirty="0"/>
              <a:t>are conclusions or judgements  about some issue or matter. Decision-making therefore involves choosing between 2 or among several alternatives</a:t>
            </a:r>
            <a:r>
              <a:rPr lang="en-GB" sz="7200" dirty="0" smtClean="0"/>
              <a:t>.</a:t>
            </a:r>
          </a:p>
          <a:p>
            <a:pPr marL="0" indent="0">
              <a:buNone/>
            </a:pPr>
            <a:endParaRPr lang="en-GB" sz="56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946" y="-254314"/>
            <a:ext cx="1764406" cy="108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30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668" y="141668"/>
            <a:ext cx="11212132" cy="658110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endParaRPr lang="en-GB" sz="3900" dirty="0" smtClean="0"/>
          </a:p>
          <a:p>
            <a:pPr algn="just"/>
            <a:r>
              <a:rPr lang="en-GB" sz="7200" dirty="0" smtClean="0"/>
              <a:t>It </a:t>
            </a:r>
            <a:r>
              <a:rPr lang="en-GB" sz="7200" dirty="0"/>
              <a:t>should be further stressed that resource management focuses on order, choices , control and how people use time, money and human resource for the good of the family in this instance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703" y="-270456"/>
            <a:ext cx="1764406" cy="108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40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9323F94-3725-4739-ABF3-FC81F1BD17FB}"/>
              </a:ext>
            </a:extLst>
          </p:cNvPr>
          <p:cNvSpPr/>
          <p:nvPr/>
        </p:nvSpPr>
        <p:spPr>
          <a:xfrm>
            <a:off x="167425" y="259540"/>
            <a:ext cx="12024575" cy="6964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6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Domestic resource management within the context of marriage is only feasible where there is unity, understanding and mutual submission between the husband and the wife (see Proverbs 24:3 &amp; 4; 12:14; Proverbs 14: 1; Ephesians 5: 21).</a:t>
            </a:r>
          </a:p>
        </p:txBody>
      </p:sp>
    </p:spTree>
    <p:extLst>
      <p:ext uri="{BB962C8B-B14F-4D97-AF65-F5344CB8AC3E}">
        <p14:creationId xmlns:p14="http://schemas.microsoft.com/office/powerpoint/2010/main" val="15109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25E37F7-F2A1-440E-9846-634B97A2D9B2}"/>
              </a:ext>
            </a:extLst>
          </p:cNvPr>
          <p:cNvSpPr/>
          <p:nvPr/>
        </p:nvSpPr>
        <p:spPr>
          <a:xfrm>
            <a:off x="309093" y="285580"/>
            <a:ext cx="11745532" cy="404591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4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Family Resource Management </a:t>
            </a:r>
            <a:endParaRPr lang="en-GB" sz="4400" b="1" u="sng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400" b="1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44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general principles)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Proper and godly family resource management promotes family stability, peace and contentment</a:t>
            </a:r>
            <a:r>
              <a:rPr lang="en-GB" sz="7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7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219" y="476518"/>
            <a:ext cx="1764406" cy="108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1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030" y="270457"/>
            <a:ext cx="11603865" cy="5711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2"/>
            </a:pPr>
            <a:endParaRPr lang="en-GB" sz="5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2"/>
            </a:pPr>
            <a:r>
              <a:rPr lang="en-GB" sz="6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Family </a:t>
            </a:r>
            <a:r>
              <a:rPr lang="en-GB" sz="6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resource management will involve managing human and economic resources in the home for the good and common welfare of the family. </a:t>
            </a:r>
            <a:endParaRPr lang="en-GB" sz="7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703" y="-270456"/>
            <a:ext cx="1764406" cy="108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42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566</Words>
  <Application>Microsoft Office PowerPoint</Application>
  <PresentationFormat>Widescreen</PresentationFormat>
  <Paragraphs>38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Office Theme</vt:lpstr>
      <vt:lpstr>DOMESTIC RESOURCE MANAGEMENT IN MARRIAGE</vt:lpstr>
      <vt:lpstr>Background Scriptures Proverbs 24: 3&amp; 4; 31:10ff; 1Tim.5:8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DOMESTIC RESOURCE MANAGEMENT IN MARRIAGE</dc:title>
  <dc:creator>Emman Osakwe</dc:creator>
  <cp:lastModifiedBy>JOSHUA</cp:lastModifiedBy>
  <cp:revision>46</cp:revision>
  <dcterms:created xsi:type="dcterms:W3CDTF">2020-07-12T20:01:37Z</dcterms:created>
  <dcterms:modified xsi:type="dcterms:W3CDTF">2020-09-04T19:01:10Z</dcterms:modified>
</cp:coreProperties>
</file>